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5056"/>
    <a:srgbClr val="D1DEA7"/>
    <a:srgbClr val="9E6778"/>
    <a:srgbClr val="FEED91"/>
    <a:srgbClr val="6C8137"/>
    <a:srgbClr val="C4862E"/>
    <a:srgbClr val="DD9FAE"/>
    <a:srgbClr val="DCAB34"/>
    <a:srgbClr val="F9D9D4"/>
    <a:srgbClr val="E2C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771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064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3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41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16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60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7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0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75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8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Vert">
          <a:fgClr>
            <a:srgbClr val="81505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C00C5-7C28-42B9-9675-21412618465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477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31657" y="131735"/>
            <a:ext cx="7329714" cy="1569660"/>
          </a:xfrm>
          <a:prstGeom prst="rect">
            <a:avLst/>
          </a:prstGeom>
          <a:solidFill>
            <a:srgbClr val="FEED9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Journal: use </a:t>
            </a:r>
            <a:r>
              <a:rPr lang="fr-FR" sz="32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your</a:t>
            </a:r>
            <a:r>
              <a:rPr lang="fr-FR" sz="32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daily</a:t>
            </a:r>
            <a:r>
              <a:rPr lang="fr-FR" sz="32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routine poster and the </a:t>
            </a:r>
            <a:r>
              <a:rPr lang="fr-FR" sz="32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vocab</a:t>
            </a:r>
            <a:r>
              <a:rPr lang="fr-FR" sz="32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below</a:t>
            </a:r>
            <a:r>
              <a:rPr lang="fr-FR" sz="32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to </a:t>
            </a:r>
            <a:r>
              <a:rPr lang="fr-FR" sz="32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describe</a:t>
            </a:r>
            <a:r>
              <a:rPr lang="fr-FR" sz="32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your</a:t>
            </a:r>
            <a:r>
              <a:rPr lang="fr-FR" sz="32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routine in as </a:t>
            </a:r>
            <a:r>
              <a:rPr lang="fr-FR" sz="32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much</a:t>
            </a:r>
            <a:r>
              <a:rPr lang="fr-FR" sz="32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detail</a:t>
            </a:r>
            <a:r>
              <a:rPr lang="fr-FR" sz="32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as possible.  </a:t>
            </a:r>
            <a:endParaRPr lang="fr-FR" sz="3200" dirty="0">
              <a:solidFill>
                <a:srgbClr val="815056"/>
              </a:solidFill>
              <a:latin typeface="Tekton Pro" panose="020F06030202080209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31657" y="1952289"/>
            <a:ext cx="7329714" cy="4516621"/>
          </a:xfrm>
          <a:prstGeom prst="rect">
            <a:avLst/>
          </a:prstGeom>
          <a:solidFill>
            <a:srgbClr val="9E6778"/>
          </a:solidFill>
          <a:ln w="57150">
            <a:solidFill>
              <a:schemeClr val="tx1"/>
            </a:solidFill>
          </a:ln>
        </p:spPr>
        <p:txBody>
          <a:bodyPr wrap="square" numCol="1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3200" dirty="0">
                <a:solidFill>
                  <a:srgbClr val="D1DEA7"/>
                </a:solidFill>
                <a:latin typeface="Tekton Pro" panose="020F0603020208020904" pitchFamily="34" charset="0"/>
              </a:rPr>
              <a:t>Chaque 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matin :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each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morning</a:t>
            </a:r>
            <a:endParaRPr lang="fr-FR" sz="3200" dirty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3200" dirty="0">
                <a:solidFill>
                  <a:srgbClr val="D1DEA7"/>
                </a:solidFill>
                <a:latin typeface="Tekton Pro" panose="020F0603020208020904" pitchFamily="34" charset="0"/>
              </a:rPr>
              <a:t>D’habitude : </a:t>
            </a:r>
            <a:r>
              <a:rPr lang="fr-FR" sz="3200" dirty="0" err="1">
                <a:solidFill>
                  <a:srgbClr val="D1DEA7"/>
                </a:solidFill>
                <a:latin typeface="Tekton Pro" panose="020F0603020208020904" pitchFamily="34" charset="0"/>
              </a:rPr>
              <a:t>normally</a:t>
            </a:r>
            <a:endParaRPr lang="fr-FR" sz="3200" dirty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En 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premier : first</a:t>
            </a:r>
            <a:endParaRPr lang="fr-FR" sz="3200" dirty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Ensuite :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next</a:t>
            </a:r>
            <a:endParaRPr lang="fr-FR" sz="3200" dirty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Enfin :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finally</a:t>
            </a:r>
            <a:endParaRPr lang="fr-FR" sz="3200" dirty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315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En même temps que : at the </a:t>
            </a:r>
            <a:r>
              <a:rPr lang="fr-FR" sz="315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same</a:t>
            </a:r>
            <a:r>
              <a:rPr lang="fr-FR" sz="315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time as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Pendant que </a:t>
            </a:r>
            <a:r>
              <a:rPr lang="fr-FR" sz="3200" dirty="0">
                <a:solidFill>
                  <a:srgbClr val="D1DEA7"/>
                </a:solidFill>
                <a:latin typeface="Tekton Pro" panose="020F0603020208020904" pitchFamily="34" charset="0"/>
              </a:rPr>
              <a:t>: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while</a:t>
            </a:r>
            <a:endParaRPr lang="fr-FR" sz="3200" dirty="0" smtClean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Tout de suite: right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away</a:t>
            </a:r>
            <a:endParaRPr lang="fr-FR" sz="3200" dirty="0" smtClean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Avant </a:t>
            </a:r>
            <a:r>
              <a:rPr lang="fr-FR" sz="3200" dirty="0">
                <a:solidFill>
                  <a:srgbClr val="D1DEA7"/>
                </a:solidFill>
                <a:latin typeface="Tekton Pro" panose="020F0603020208020904" pitchFamily="34" charset="0"/>
              </a:rPr>
              <a:t>de (me laver): </a:t>
            </a:r>
            <a:r>
              <a:rPr lang="fr-FR" sz="3200" dirty="0" err="1">
                <a:solidFill>
                  <a:srgbClr val="D1DEA7"/>
                </a:solidFill>
                <a:latin typeface="Tekton Pro" panose="020F0603020208020904" pitchFamily="34" charset="0"/>
              </a:rPr>
              <a:t>before</a:t>
            </a:r>
            <a:r>
              <a:rPr lang="fr-FR" sz="3200" dirty="0">
                <a:solidFill>
                  <a:srgbClr val="D1DEA7"/>
                </a:solidFill>
                <a:latin typeface="Tekton Pro" panose="020F0603020208020904" pitchFamily="34" charset="0"/>
              </a:rPr>
              <a:t> (</a:t>
            </a:r>
            <a:r>
              <a:rPr lang="fr-FR" sz="3200" dirty="0" err="1">
                <a:solidFill>
                  <a:srgbClr val="D1DEA7"/>
                </a:solidFill>
                <a:latin typeface="Tekton Pro" panose="020F0603020208020904" pitchFamily="34" charset="0"/>
              </a:rPr>
              <a:t>washing</a:t>
            </a:r>
            <a:r>
              <a:rPr lang="fr-FR" sz="3200" dirty="0">
                <a:solidFill>
                  <a:srgbClr val="D1DEA7"/>
                </a:solidFill>
                <a:latin typeface="Tekton Pro" panose="020F0603020208020904" pitchFamily="34" charset="0"/>
              </a:rPr>
              <a:t> up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)</a:t>
            </a:r>
            <a:endParaRPr lang="fr-FR" sz="3200" dirty="0" smtClean="0">
              <a:solidFill>
                <a:srgbClr val="D1DEA7"/>
              </a:solidFill>
              <a:latin typeface="Tekton Pro" panose="020F06030202080209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359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71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Tekton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10</cp:revision>
  <dcterms:created xsi:type="dcterms:W3CDTF">2014-03-14T11:08:27Z</dcterms:created>
  <dcterms:modified xsi:type="dcterms:W3CDTF">2016-01-19T11:28:19Z</dcterms:modified>
</cp:coreProperties>
</file>